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47C3CD-A17F-4D11-AA83-784B2168D05D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B9CE04-47AE-474F-BFD7-D5B79A3EA692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47C3CD-A17F-4D11-AA83-784B2168D05D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B9CE04-47AE-474F-BFD7-D5B79A3EA692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47C3CD-A17F-4D11-AA83-784B2168D05D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B9CE04-47AE-474F-BFD7-D5B79A3EA692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47C3CD-A17F-4D11-AA83-784B2168D05D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B9CE04-47AE-474F-BFD7-D5B79A3EA69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47C3CD-A17F-4D11-AA83-784B2168D05D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B9CE04-47AE-474F-BFD7-D5B79A3EA69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47C3CD-A17F-4D11-AA83-784B2168D05D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B9CE04-47AE-474F-BFD7-D5B79A3EA692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47C3CD-A17F-4D11-AA83-784B2168D05D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B9CE04-47AE-474F-BFD7-D5B79A3EA692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47C3CD-A17F-4D11-AA83-784B2168D05D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B9CE04-47AE-474F-BFD7-D5B79A3EA692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47C3CD-A17F-4D11-AA83-784B2168D05D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B9CE04-47AE-474F-BFD7-D5B79A3EA692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C47C3CD-A17F-4D11-AA83-784B2168D05D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B9CE04-47AE-474F-BFD7-D5B79A3EA692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47C3CD-A17F-4D11-AA83-784B2168D05D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B9CE04-47AE-474F-BFD7-D5B79A3EA692}" type="slidenum">
              <a:rPr lang="en-US" smtClean="0"/>
              <a:t>‹Nº›</a:t>
            </a:fld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C47C3CD-A17F-4D11-AA83-784B2168D05D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BB9CE04-47AE-474F-BFD7-D5B79A3EA692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909464" y="2132856"/>
            <a:ext cx="7560840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1.1. El cambio de paradigmas en las ciencias sociales.</a:t>
            </a:r>
          </a:p>
          <a:p>
            <a:pPr algn="just"/>
            <a:endParaRPr lang="es-MX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1.2. La Sociedad Transnacional y Globalización.</a:t>
            </a:r>
          </a:p>
          <a:p>
            <a:pPr algn="just"/>
            <a:endParaRPr lang="es-MX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1.3. El Avance Tecnológico como motor del cambio Económico, político y social.</a:t>
            </a:r>
          </a:p>
          <a:p>
            <a:pPr algn="just"/>
            <a:endParaRPr lang="es-MX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1.4 La Revolución de la Información.	</a:t>
            </a:r>
          </a:p>
          <a:p>
            <a:pPr algn="just"/>
            <a:endParaRPr lang="es-MX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1.5. Neoinstitucionalismo Económico y Economía de la información. </a:t>
            </a:r>
          </a:p>
          <a:p>
            <a:pPr algn="just"/>
            <a:endParaRPr lang="es-MX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1.6. El ropaje teórico doctrinal del nuevo Modelo de Ejercicio del Poder Publico.</a:t>
            </a:r>
            <a:endParaRPr lang="es-MX" sz="1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909464" y="943853"/>
            <a:ext cx="7262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EL CONTEXTO TEORICO DOCTRINAL DEL ESTADO Y EL PARLAMENTO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88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71778" y="1124744"/>
            <a:ext cx="8229600" cy="3672409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endParaRPr lang="es-MX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s-MX" sz="1500" b="1" dirty="0"/>
              <a:t>2</a:t>
            </a:r>
            <a:r>
              <a:rPr lang="es-MX" sz="1500" b="1" dirty="0" smtClean="0"/>
              <a:t>. 1. El Estado Neoliberal.</a:t>
            </a:r>
          </a:p>
          <a:p>
            <a:pPr marL="0" indent="0">
              <a:spcBef>
                <a:spcPts val="0"/>
              </a:spcBef>
              <a:buNone/>
            </a:pPr>
            <a:endParaRPr lang="es-MX" sz="15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s-MX" sz="1500" b="1" dirty="0" smtClean="0"/>
              <a:t>2.2.  El Neoliberalismo.</a:t>
            </a:r>
          </a:p>
          <a:p>
            <a:pPr marL="0" indent="0">
              <a:spcBef>
                <a:spcPts val="0"/>
              </a:spcBef>
              <a:buNone/>
            </a:pPr>
            <a:endParaRPr lang="es-MX" sz="15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s-MX" sz="1500" b="1" dirty="0" smtClean="0"/>
              <a:t>2.3 El Neoinstitucionalismo económico.</a:t>
            </a:r>
          </a:p>
          <a:p>
            <a:pPr marL="0" indent="0">
              <a:spcBef>
                <a:spcPts val="0"/>
              </a:spcBef>
              <a:buNone/>
            </a:pPr>
            <a:endParaRPr lang="es-MX" sz="15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s-MX" sz="1500" b="1" dirty="0" smtClean="0"/>
              <a:t>2.4 El origen de la idea de Gobernanza.</a:t>
            </a:r>
          </a:p>
          <a:p>
            <a:pPr marL="0" indent="0">
              <a:spcBef>
                <a:spcPts val="0"/>
              </a:spcBef>
              <a:buNone/>
            </a:pPr>
            <a:endParaRPr lang="es-MX" sz="15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s-MX" sz="1500" b="1" dirty="0" smtClean="0"/>
              <a:t>2.5 El concepto de Gobernanza.</a:t>
            </a:r>
          </a:p>
          <a:p>
            <a:pPr marL="0" indent="0">
              <a:spcBef>
                <a:spcPts val="0"/>
              </a:spcBef>
              <a:buNone/>
            </a:pPr>
            <a:endParaRPr lang="es-MX" sz="15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s-MX" sz="1500" b="1" dirty="0" smtClean="0"/>
              <a:t>2.6 La eficiencia de la Gobernanza a Nivel Local.</a:t>
            </a:r>
          </a:p>
          <a:p>
            <a:pPr marL="0" indent="0">
              <a:spcBef>
                <a:spcPts val="0"/>
              </a:spcBef>
              <a:buNone/>
            </a:pPr>
            <a:endParaRPr lang="es-MX" sz="15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s-MX" sz="1500" b="1" dirty="0" smtClean="0"/>
              <a:t>2.7 Otros actores en la Gobernanza.</a:t>
            </a:r>
          </a:p>
          <a:p>
            <a:pPr marL="0" indent="0">
              <a:spcBef>
                <a:spcPts val="0"/>
              </a:spcBef>
              <a:buNone/>
            </a:pPr>
            <a:endParaRPr lang="es-MX" sz="15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s-MX" sz="1500" b="1" dirty="0" smtClean="0"/>
              <a:t>2.8 El Análisis de Políticas Publicas.</a:t>
            </a:r>
          </a:p>
          <a:p>
            <a:pPr marL="0" indent="0">
              <a:spcBef>
                <a:spcPts val="0"/>
              </a:spcBef>
              <a:buNone/>
            </a:pPr>
            <a:endParaRPr lang="es-MX" sz="15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s-MX" sz="1500" b="1" dirty="0" smtClean="0"/>
              <a:t> 2.9  La nueva Gestión Publica.</a:t>
            </a:r>
          </a:p>
          <a:p>
            <a:pPr marL="0" indent="0">
              <a:spcBef>
                <a:spcPts val="0"/>
              </a:spcBef>
              <a:buNone/>
            </a:pPr>
            <a:endParaRPr lang="es-MX" sz="15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s-MX" sz="1500" b="1" dirty="0" smtClean="0"/>
              <a:t>2.10 Neoconstitucionalismo y Garantismo: El Estado Constitucional democrático.</a:t>
            </a:r>
            <a:endParaRPr lang="en-US" sz="15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971600" y="404664"/>
            <a:ext cx="6696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EL ROPAJE DOCTRINAL DEL NUEVO MODELO DE EJERCICIO DEL PODER PÚBLICO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4922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</TotalTime>
  <Words>135</Words>
  <Application>Microsoft Office PowerPoint</Application>
  <PresentationFormat>Presentación en pantalla (4:3)</PresentationFormat>
  <Paragraphs>33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Concurrencia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Z400</dc:creator>
  <cp:lastModifiedBy>Z400</cp:lastModifiedBy>
  <cp:revision>2</cp:revision>
  <dcterms:created xsi:type="dcterms:W3CDTF">2016-02-27T16:04:04Z</dcterms:created>
  <dcterms:modified xsi:type="dcterms:W3CDTF">2016-04-13T16:41:31Z</dcterms:modified>
</cp:coreProperties>
</file>